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5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92DCEB-41E6-41F3-B73D-D8E8473F054E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A03325-5E28-42EF-9483-ABFD3E16929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Deployed Link:</a:t>
          </a:r>
        </a:p>
      </dgm:t>
    </dgm:pt>
    <dgm:pt modelId="{A45F2379-9224-4A45-9879-0E1658CAB9C6}" type="parTrans" cxnId="{6275DF19-12B5-403B-A56F-1A281BD01582}">
      <dgm:prSet/>
      <dgm:spPr/>
      <dgm:t>
        <a:bodyPr/>
        <a:lstStyle/>
        <a:p>
          <a:endParaRPr lang="en-US"/>
        </a:p>
      </dgm:t>
    </dgm:pt>
    <dgm:pt modelId="{86C1EC67-2CE6-42D0-B230-08C6AA11E1ED}" type="sibTrans" cxnId="{6275DF19-12B5-403B-A56F-1A281BD01582}">
      <dgm:prSet/>
      <dgm:spPr/>
      <dgm:t>
        <a:bodyPr/>
        <a:lstStyle/>
        <a:p>
          <a:endParaRPr lang="en-US"/>
        </a:p>
      </dgm:t>
    </dgm:pt>
    <dgm:pt modelId="{E0EA783E-716C-49B6-BFAF-B33425B65A5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Github Repo:</a:t>
          </a:r>
        </a:p>
      </dgm:t>
    </dgm:pt>
    <dgm:pt modelId="{DF725556-7096-42C7-A1AA-DBB10FBE2B91}" type="parTrans" cxnId="{0D55B8CF-199B-4DF5-B171-07507A0D406F}">
      <dgm:prSet/>
      <dgm:spPr/>
      <dgm:t>
        <a:bodyPr/>
        <a:lstStyle/>
        <a:p>
          <a:endParaRPr lang="en-US"/>
        </a:p>
      </dgm:t>
    </dgm:pt>
    <dgm:pt modelId="{2D46F6FF-E129-495F-B945-10499CD123E6}" type="sibTrans" cxnId="{0D55B8CF-199B-4DF5-B171-07507A0D406F}">
      <dgm:prSet/>
      <dgm:spPr/>
      <dgm:t>
        <a:bodyPr/>
        <a:lstStyle/>
        <a:p>
          <a:endParaRPr lang="en-US"/>
        </a:p>
      </dgm:t>
    </dgm:pt>
    <dgm:pt modelId="{C0807032-ECAB-4CB8-8E4F-199F4D5F4096}" type="pres">
      <dgm:prSet presAssocID="{1F92DCEB-41E6-41F3-B73D-D8E8473F054E}" presName="root" presStyleCnt="0">
        <dgm:presLayoutVars>
          <dgm:dir/>
          <dgm:resizeHandles val="exact"/>
        </dgm:presLayoutVars>
      </dgm:prSet>
      <dgm:spPr/>
    </dgm:pt>
    <dgm:pt modelId="{27194B3A-14B6-4D9D-BC2E-6096D5698E77}" type="pres">
      <dgm:prSet presAssocID="{E5A03325-5E28-42EF-9483-ABFD3E16929F}" presName="compNode" presStyleCnt="0"/>
      <dgm:spPr/>
    </dgm:pt>
    <dgm:pt modelId="{0EEF7DC4-C23B-4040-830A-2DC8E47165F3}" type="pres">
      <dgm:prSet presAssocID="{E5A03325-5E28-42EF-9483-ABFD3E16929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B95A6BD5-4C0D-4473-8699-BA4BD117EB34}" type="pres">
      <dgm:prSet presAssocID="{E5A03325-5E28-42EF-9483-ABFD3E16929F}" presName="spaceRect" presStyleCnt="0"/>
      <dgm:spPr/>
    </dgm:pt>
    <dgm:pt modelId="{9C25696A-7EAF-4200-B4D0-FFA5D859AEA3}" type="pres">
      <dgm:prSet presAssocID="{E5A03325-5E28-42EF-9483-ABFD3E16929F}" presName="textRect" presStyleLbl="revTx" presStyleIdx="0" presStyleCnt="2">
        <dgm:presLayoutVars>
          <dgm:chMax val="1"/>
          <dgm:chPref val="1"/>
        </dgm:presLayoutVars>
      </dgm:prSet>
      <dgm:spPr/>
    </dgm:pt>
    <dgm:pt modelId="{C01F19E0-7227-4121-AC14-40CF199D489D}" type="pres">
      <dgm:prSet presAssocID="{86C1EC67-2CE6-42D0-B230-08C6AA11E1ED}" presName="sibTrans" presStyleCnt="0"/>
      <dgm:spPr/>
    </dgm:pt>
    <dgm:pt modelId="{C96D2EDD-5B9D-4E27-9925-8682A82F5614}" type="pres">
      <dgm:prSet presAssocID="{E0EA783E-716C-49B6-BFAF-B33425B65A51}" presName="compNode" presStyleCnt="0"/>
      <dgm:spPr/>
    </dgm:pt>
    <dgm:pt modelId="{D9B135E8-C61D-40DE-9700-49FE70C8913A}" type="pres">
      <dgm:prSet presAssocID="{E0EA783E-716C-49B6-BFAF-B33425B65A5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55E9B7E1-BEED-40B1-A454-8766FA29406F}" type="pres">
      <dgm:prSet presAssocID="{E0EA783E-716C-49B6-BFAF-B33425B65A51}" presName="spaceRect" presStyleCnt="0"/>
      <dgm:spPr/>
    </dgm:pt>
    <dgm:pt modelId="{21DBDFE8-923C-4333-9171-168A80F24813}" type="pres">
      <dgm:prSet presAssocID="{E0EA783E-716C-49B6-BFAF-B33425B65A5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275DF19-12B5-403B-A56F-1A281BD01582}" srcId="{1F92DCEB-41E6-41F3-B73D-D8E8473F054E}" destId="{E5A03325-5E28-42EF-9483-ABFD3E16929F}" srcOrd="0" destOrd="0" parTransId="{A45F2379-9224-4A45-9879-0E1658CAB9C6}" sibTransId="{86C1EC67-2CE6-42D0-B230-08C6AA11E1ED}"/>
    <dgm:cxn modelId="{B557BE36-D27C-42CB-BE24-FAAFD35C6C04}" type="presOf" srcId="{1F92DCEB-41E6-41F3-B73D-D8E8473F054E}" destId="{C0807032-ECAB-4CB8-8E4F-199F4D5F4096}" srcOrd="0" destOrd="0" presId="urn:microsoft.com/office/officeart/2018/2/layout/IconLabelList"/>
    <dgm:cxn modelId="{20E5994F-0B44-451D-83E4-8277034C67ED}" type="presOf" srcId="{E5A03325-5E28-42EF-9483-ABFD3E16929F}" destId="{9C25696A-7EAF-4200-B4D0-FFA5D859AEA3}" srcOrd="0" destOrd="0" presId="urn:microsoft.com/office/officeart/2018/2/layout/IconLabelList"/>
    <dgm:cxn modelId="{CD6AC78E-0E61-4C92-93B7-EB4CE1DA416E}" type="presOf" srcId="{E0EA783E-716C-49B6-BFAF-B33425B65A51}" destId="{21DBDFE8-923C-4333-9171-168A80F24813}" srcOrd="0" destOrd="0" presId="urn:microsoft.com/office/officeart/2018/2/layout/IconLabelList"/>
    <dgm:cxn modelId="{0D55B8CF-199B-4DF5-B171-07507A0D406F}" srcId="{1F92DCEB-41E6-41F3-B73D-D8E8473F054E}" destId="{E0EA783E-716C-49B6-BFAF-B33425B65A51}" srcOrd="1" destOrd="0" parTransId="{DF725556-7096-42C7-A1AA-DBB10FBE2B91}" sibTransId="{2D46F6FF-E129-495F-B945-10499CD123E6}"/>
    <dgm:cxn modelId="{50E44ECE-4933-43ED-BC08-72E8DA89169F}" type="presParOf" srcId="{C0807032-ECAB-4CB8-8E4F-199F4D5F4096}" destId="{27194B3A-14B6-4D9D-BC2E-6096D5698E77}" srcOrd="0" destOrd="0" presId="urn:microsoft.com/office/officeart/2018/2/layout/IconLabelList"/>
    <dgm:cxn modelId="{50DB4DA0-663C-4939-9DE8-B8FEC086464F}" type="presParOf" srcId="{27194B3A-14B6-4D9D-BC2E-6096D5698E77}" destId="{0EEF7DC4-C23B-4040-830A-2DC8E47165F3}" srcOrd="0" destOrd="0" presId="urn:microsoft.com/office/officeart/2018/2/layout/IconLabelList"/>
    <dgm:cxn modelId="{4E2B1F83-9FC7-4563-A0A1-0ADB46D9AFAF}" type="presParOf" srcId="{27194B3A-14B6-4D9D-BC2E-6096D5698E77}" destId="{B95A6BD5-4C0D-4473-8699-BA4BD117EB34}" srcOrd="1" destOrd="0" presId="urn:microsoft.com/office/officeart/2018/2/layout/IconLabelList"/>
    <dgm:cxn modelId="{696F2884-43C7-4C63-9352-FF1A88FD1D92}" type="presParOf" srcId="{27194B3A-14B6-4D9D-BC2E-6096D5698E77}" destId="{9C25696A-7EAF-4200-B4D0-FFA5D859AEA3}" srcOrd="2" destOrd="0" presId="urn:microsoft.com/office/officeart/2018/2/layout/IconLabelList"/>
    <dgm:cxn modelId="{88F868F8-2C9E-4B91-8E6D-F9DE7BBB8829}" type="presParOf" srcId="{C0807032-ECAB-4CB8-8E4F-199F4D5F4096}" destId="{C01F19E0-7227-4121-AC14-40CF199D489D}" srcOrd="1" destOrd="0" presId="urn:microsoft.com/office/officeart/2018/2/layout/IconLabelList"/>
    <dgm:cxn modelId="{1249FA19-E402-4DCD-8F0A-078052E2FF52}" type="presParOf" srcId="{C0807032-ECAB-4CB8-8E4F-199F4D5F4096}" destId="{C96D2EDD-5B9D-4E27-9925-8682A82F5614}" srcOrd="2" destOrd="0" presId="urn:microsoft.com/office/officeart/2018/2/layout/IconLabelList"/>
    <dgm:cxn modelId="{9E506596-C59B-48DE-BD96-6FFAD46E1444}" type="presParOf" srcId="{C96D2EDD-5B9D-4E27-9925-8682A82F5614}" destId="{D9B135E8-C61D-40DE-9700-49FE70C8913A}" srcOrd="0" destOrd="0" presId="urn:microsoft.com/office/officeart/2018/2/layout/IconLabelList"/>
    <dgm:cxn modelId="{F3D7F72B-A4D2-4DC3-A7FA-88E0CD3F5835}" type="presParOf" srcId="{C96D2EDD-5B9D-4E27-9925-8682A82F5614}" destId="{55E9B7E1-BEED-40B1-A454-8766FA29406F}" srcOrd="1" destOrd="0" presId="urn:microsoft.com/office/officeart/2018/2/layout/IconLabelList"/>
    <dgm:cxn modelId="{89CB6682-10B3-44B1-9A37-D09B8C7367FB}" type="presParOf" srcId="{C96D2EDD-5B9D-4E27-9925-8682A82F5614}" destId="{21DBDFE8-923C-4333-9171-168A80F2481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EF7DC4-C23B-4040-830A-2DC8E47165F3}">
      <dsp:nvSpPr>
        <dsp:cNvPr id="0" name=""/>
        <dsp:cNvSpPr/>
      </dsp:nvSpPr>
      <dsp:spPr>
        <a:xfrm>
          <a:off x="1747800" y="558918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25696A-7EAF-4200-B4D0-FFA5D859AEA3}">
      <dsp:nvSpPr>
        <dsp:cNvPr id="0" name=""/>
        <dsp:cNvSpPr/>
      </dsp:nvSpPr>
      <dsp:spPr>
        <a:xfrm>
          <a:off x="559800" y="297304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89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Deployed Link:</a:t>
          </a:r>
        </a:p>
      </dsp:txBody>
      <dsp:txXfrm>
        <a:off x="559800" y="2973041"/>
        <a:ext cx="4320000" cy="720000"/>
      </dsp:txXfrm>
    </dsp:sp>
    <dsp:sp modelId="{D9B135E8-C61D-40DE-9700-49FE70C8913A}">
      <dsp:nvSpPr>
        <dsp:cNvPr id="0" name=""/>
        <dsp:cNvSpPr/>
      </dsp:nvSpPr>
      <dsp:spPr>
        <a:xfrm>
          <a:off x="6823800" y="558918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DBDFE8-923C-4333-9171-168A80F24813}">
      <dsp:nvSpPr>
        <dsp:cNvPr id="0" name=""/>
        <dsp:cNvSpPr/>
      </dsp:nvSpPr>
      <dsp:spPr>
        <a:xfrm>
          <a:off x="5635800" y="297304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089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Github Repo:</a:t>
          </a:r>
        </a:p>
      </dsp:txBody>
      <dsp:txXfrm>
        <a:off x="5635800" y="2973041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51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2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5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114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215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109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21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238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3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00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7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74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74" r:id="rId6"/>
    <p:sldLayoutId id="2147483769" r:id="rId7"/>
    <p:sldLayoutId id="2147483770" r:id="rId8"/>
    <p:sldLayoutId id="2147483771" r:id="rId9"/>
    <p:sldLayoutId id="2147483773" r:id="rId10"/>
    <p:sldLayoutId id="21474837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ink flowers and leaves on white background">
            <a:extLst>
              <a:ext uri="{FF2B5EF4-FFF2-40B4-BE49-F238E27FC236}">
                <a16:creationId xmlns:a16="http://schemas.microsoft.com/office/drawing/2014/main" id="{143355FE-2C03-A127-10B0-22FEFE53A2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2087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9D4D18-A746-407B-F62C-967F7DB00E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0000"/>
              <a:t>Weather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B3AA2-4DE5-FF29-6A70-33A290F6D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By Team React (Seema, Charlotte, Ahmed and Mohamed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25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Staircase with metal handrail">
            <a:extLst>
              <a:ext uri="{FF2B5EF4-FFF2-40B4-BE49-F238E27FC236}">
                <a16:creationId xmlns:a16="http://schemas.microsoft.com/office/drawing/2014/main" id="{D1253B3A-53F1-B476-0C0D-F6DA018DDA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09" r="-1" b="-1"/>
          <a:stretch/>
        </p:blipFill>
        <p:spPr>
          <a:xfrm>
            <a:off x="9639" y="-7383"/>
            <a:ext cx="1218893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AC896F-D24F-E4C8-C82C-027EB020B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681" y="-695011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0800" dirty="0">
                <a:solidFill>
                  <a:schemeClr val="bg1"/>
                </a:solidFill>
              </a:rPr>
              <a:t>Elevator Pitch</a:t>
            </a:r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01FE1-F60D-26A1-6265-8EA97911F031}"/>
              </a:ext>
            </a:extLst>
          </p:cNvPr>
          <p:cNvSpPr txBox="1"/>
          <p:nvPr/>
        </p:nvSpPr>
        <p:spPr>
          <a:xfrm>
            <a:off x="408325" y="2614292"/>
            <a:ext cx="78094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create a real-world front-end application that we can showcase to future employees.  This weather dashboard is an interactive web-page that allows users to search location of choice and preview up to 5 days weather forecast.  Features such as saving data and viewing location on map are just two of the many features included on this webpage using clean user interface and java-script.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525717-4521-A66D-31A0-F6C9765DD010}"/>
              </a:ext>
            </a:extLst>
          </p:cNvPr>
          <p:cNvSpPr/>
          <p:nvPr/>
        </p:nvSpPr>
        <p:spPr>
          <a:xfrm>
            <a:off x="10858650" y="6017288"/>
            <a:ext cx="12234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Seema</a:t>
            </a:r>
          </a:p>
        </p:txBody>
      </p:sp>
    </p:spTree>
    <p:extLst>
      <p:ext uri="{BB962C8B-B14F-4D97-AF65-F5344CB8AC3E}">
        <p14:creationId xmlns:p14="http://schemas.microsoft.com/office/powerpoint/2010/main" val="155662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24C84-C2FF-2AF9-35B5-1739F41F8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39F9A-FAD8-62EC-6A16-D85B849D3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*insert bits of readme to help complete this*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D0611F-CD67-8501-95F1-80D71EB246EE}"/>
              </a:ext>
            </a:extLst>
          </p:cNvPr>
          <p:cNvSpPr/>
          <p:nvPr/>
        </p:nvSpPr>
        <p:spPr>
          <a:xfrm>
            <a:off x="10576183" y="6031210"/>
            <a:ext cx="15552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Charlotte</a:t>
            </a:r>
          </a:p>
        </p:txBody>
      </p:sp>
    </p:spTree>
    <p:extLst>
      <p:ext uri="{BB962C8B-B14F-4D97-AF65-F5344CB8AC3E}">
        <p14:creationId xmlns:p14="http://schemas.microsoft.com/office/powerpoint/2010/main" val="1087836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A405-83B3-26C7-B41C-37E37A46A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E8E902-21DC-772D-FFDB-E496DE49750D}"/>
              </a:ext>
            </a:extLst>
          </p:cNvPr>
          <p:cNvSpPr/>
          <p:nvPr/>
        </p:nvSpPr>
        <p:spPr>
          <a:xfrm>
            <a:off x="10809760" y="6017288"/>
            <a:ext cx="13211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Ahmed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270DC7-4741-E823-9CCF-D6F01445E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*How we split tasks, gave personal deadlines, met up out of class, had a </a:t>
            </a:r>
            <a:r>
              <a:rPr lang="en-US" dirty="0" err="1"/>
              <a:t>groupchat</a:t>
            </a:r>
            <a:r>
              <a:rPr lang="en-US" dirty="0"/>
              <a:t> and discussed process and helped each other during </a:t>
            </a:r>
            <a:r>
              <a:rPr lang="en-US" dirty="0" err="1"/>
              <a:t>xyz</a:t>
            </a:r>
            <a:r>
              <a:rPr lang="en-US" dirty="0"/>
              <a:t> issues and got along well as a team*</a:t>
            </a:r>
          </a:p>
        </p:txBody>
      </p:sp>
    </p:spTree>
    <p:extLst>
      <p:ext uri="{BB962C8B-B14F-4D97-AF65-F5344CB8AC3E}">
        <p14:creationId xmlns:p14="http://schemas.microsoft.com/office/powerpoint/2010/main" val="66547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CA45A-96A5-3EB6-B973-22A7E4B46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Behind the Scenes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687-45B0-FE9A-BAEB-1675D44EA91E}"/>
              </a:ext>
            </a:extLst>
          </p:cNvPr>
          <p:cNvSpPr/>
          <p:nvPr/>
        </p:nvSpPr>
        <p:spPr>
          <a:xfrm>
            <a:off x="10878730" y="6031210"/>
            <a:ext cx="12234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Seema</a:t>
            </a:r>
          </a:p>
        </p:txBody>
      </p:sp>
      <p:pic>
        <p:nvPicPr>
          <p:cNvPr id="7" name="Content Placeholder 5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0EA37E83-1371-A35C-284E-B72CA41A6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0737" y="4209816"/>
            <a:ext cx="4226469" cy="2377389"/>
          </a:xfrm>
        </p:spPr>
      </p:pic>
      <p:pic>
        <p:nvPicPr>
          <p:cNvPr id="11" name="Picture 10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8E51DFE6-B188-ABF8-4298-F75BB601A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41" y="1900164"/>
            <a:ext cx="4349578" cy="2211085"/>
          </a:xfrm>
          <a:prstGeom prst="rect">
            <a:avLst/>
          </a:prstGeom>
        </p:spPr>
      </p:pic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D61621-29B7-3590-1C40-3977FA64A6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63" y="4149088"/>
            <a:ext cx="4956334" cy="249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11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22E5-B6A1-47A9-045A-630CF4E1F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37209-4A97-D350-CD16-D4D1A9253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*insert video on using this webpage on both laptop and phone*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E62602-515F-3E18-3EB0-47E99280195C}"/>
              </a:ext>
            </a:extLst>
          </p:cNvPr>
          <p:cNvSpPr/>
          <p:nvPr/>
        </p:nvSpPr>
        <p:spPr>
          <a:xfrm>
            <a:off x="10576183" y="6031210"/>
            <a:ext cx="15552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Charlotte</a:t>
            </a:r>
          </a:p>
        </p:txBody>
      </p:sp>
    </p:spTree>
    <p:extLst>
      <p:ext uri="{BB962C8B-B14F-4D97-AF65-F5344CB8AC3E}">
        <p14:creationId xmlns:p14="http://schemas.microsoft.com/office/powerpoint/2010/main" val="2700888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14C8-1432-81C8-7C54-74FC1EC35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 for 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A54A-FD1E-13E7-5087-A82734830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Seema: I enjoyed working as a team and bringing different creative ideas together and really enjoyed the </a:t>
            </a:r>
            <a:r>
              <a:rPr lang="en-US" dirty="0" err="1"/>
              <a:t>Css</a:t>
            </a:r>
            <a:r>
              <a:rPr lang="en-US" dirty="0"/>
              <a:t> elements of the project. I struggled understanding some of the JS and the work behind API’s and felt annoyed with merge conflicts. </a:t>
            </a:r>
          </a:p>
          <a:p>
            <a:r>
              <a:rPr lang="en-US" dirty="0"/>
              <a:t>Charlotte:</a:t>
            </a:r>
          </a:p>
          <a:p>
            <a:r>
              <a:rPr lang="en-US" dirty="0"/>
              <a:t>Ahmed: I </a:t>
            </a:r>
            <a:r>
              <a:rPr lang="en-GB" b="0" i="0" dirty="0">
                <a:solidFill>
                  <a:srgbClr val="1D1C1D"/>
                </a:solidFill>
                <a:effectLst/>
              </a:rPr>
              <a:t>Putting the skills I learned in using web APIs with JavaScript into a practical project. I struggled with Ensuring that the API's would function display the same results onto the screen as they did in the console.</a:t>
            </a:r>
            <a:endParaRPr lang="en-US" dirty="0"/>
          </a:p>
          <a:p>
            <a:r>
              <a:rPr lang="en-US" dirty="0"/>
              <a:t>Mohamed: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29DEAF-481B-D3F3-EB98-B6A83F0BEEA3}"/>
              </a:ext>
            </a:extLst>
          </p:cNvPr>
          <p:cNvSpPr/>
          <p:nvPr/>
        </p:nvSpPr>
        <p:spPr>
          <a:xfrm>
            <a:off x="10474392" y="6031210"/>
            <a:ext cx="17588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Mohamed</a:t>
            </a:r>
          </a:p>
        </p:txBody>
      </p:sp>
    </p:spTree>
    <p:extLst>
      <p:ext uri="{BB962C8B-B14F-4D97-AF65-F5344CB8AC3E}">
        <p14:creationId xmlns:p14="http://schemas.microsoft.com/office/powerpoint/2010/main" val="1849638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1998B-EC9D-5C30-563A-BDD0A2D4C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EAA648-59E8-60CD-6A04-7855C67A5F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29384"/>
          <a:ext cx="10515600" cy="4251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E68BFD2-559E-C9DA-9FB7-F90CEECFC51F}"/>
              </a:ext>
            </a:extLst>
          </p:cNvPr>
          <p:cNvSpPr/>
          <p:nvPr/>
        </p:nvSpPr>
        <p:spPr>
          <a:xfrm>
            <a:off x="10799859" y="6031210"/>
            <a:ext cx="13211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Ahmed</a:t>
            </a:r>
          </a:p>
        </p:txBody>
      </p:sp>
    </p:spTree>
    <p:extLst>
      <p:ext uri="{BB962C8B-B14F-4D97-AF65-F5344CB8AC3E}">
        <p14:creationId xmlns:p14="http://schemas.microsoft.com/office/powerpoint/2010/main" val="101152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A5AB7-A269-4A84-8BC5-90D9AFE34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D98453-AB8A-6583-0B74-45E17DE73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1180" y="3704988"/>
            <a:ext cx="7397578" cy="2456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10000" dirty="0"/>
              <a:t>THANK YOU FOR LISTENING</a:t>
            </a:r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98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258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Modern Love</vt:lpstr>
      <vt:lpstr>The Hand</vt:lpstr>
      <vt:lpstr>SketchyVTI</vt:lpstr>
      <vt:lpstr>Weather Dashboard</vt:lpstr>
      <vt:lpstr>Elevator Pitch</vt:lpstr>
      <vt:lpstr>Concept</vt:lpstr>
      <vt:lpstr>Process</vt:lpstr>
      <vt:lpstr>Behind the Scenes </vt:lpstr>
      <vt:lpstr>Demo</vt:lpstr>
      <vt:lpstr>Direction for Future Development</vt:lpstr>
      <vt:lpstr>Links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Dashboard</dc:title>
  <dc:creator>Seema Bibi</dc:creator>
  <cp:lastModifiedBy>Seema Bibi</cp:lastModifiedBy>
  <cp:revision>2</cp:revision>
  <dcterms:created xsi:type="dcterms:W3CDTF">2022-11-10T19:49:43Z</dcterms:created>
  <dcterms:modified xsi:type="dcterms:W3CDTF">2022-11-10T21:36:27Z</dcterms:modified>
</cp:coreProperties>
</file>

<file path=docProps/thumbnail.jpeg>
</file>